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8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0" r:id="rId13"/>
    <p:sldId id="298" r:id="rId14"/>
    <p:sldId id="299" r:id="rId15"/>
    <p:sldId id="301" r:id="rId16"/>
    <p:sldId id="302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90FF6D"/>
    <a:srgbClr val="FF3F3F"/>
    <a:srgbClr val="FF1D1D"/>
    <a:srgbClr val="FF37CB"/>
    <a:srgbClr val="6CA6AB"/>
    <a:srgbClr val="EDAA73"/>
    <a:srgbClr val="FCA29C"/>
    <a:srgbClr val="CC0099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1463" y="644325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Bulldozer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F1B35-377A-E55B-D973-12679839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1" y="1890793"/>
            <a:ext cx="3678870" cy="367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451D0-0C85-E1F4-4965-82352DE1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632287"/>
            <a:ext cx="6666509" cy="6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72000" y="933229"/>
            <a:ext cx="5461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Motorcycle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2E72A-6D74-848E-2EC1-619A05AB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5" y="1632694"/>
            <a:ext cx="4114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AA598-EBFB-7B31-F1E1-3D816070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99350"/>
            <a:ext cx="6489210" cy="64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419096"/>
            <a:ext cx="50369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Zeppelin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5BEC5-0E74-9DA0-F834-CEDF1665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41" y="1429155"/>
            <a:ext cx="4029559" cy="4029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09EC2-9266-5D69-A5F1-9AE674FEB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738"/>
            <a:ext cx="6555783" cy="65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91345" y="498131"/>
            <a:ext cx="50369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Carriage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CB33E6F-A419-9A94-5A88-20DD92F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5" y="1871420"/>
            <a:ext cx="4029559" cy="4029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7FE5C2-E4DF-6794-B38A-93048D1F3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413000"/>
            <a:ext cx="5657846" cy="5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50317" y="498131"/>
            <a:ext cx="35562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Sleigh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1F25F-F34E-0B34-3BED-C85A225F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943100"/>
            <a:ext cx="38862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39890-8E8D-0DE8-2754-9FED6863D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" y="2360179"/>
            <a:ext cx="6192854" cy="6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05574" y="566663"/>
            <a:ext cx="6530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Cable car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D3CF-E35D-987D-8D41-E1B33A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2084706"/>
            <a:ext cx="4437743" cy="4437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48A01-E7B7-CA3E-0D38-B42210447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7" y="2270685"/>
            <a:ext cx="6931360" cy="69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795135"/>
            <a:ext cx="46828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Jet ski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12" name="Picture 11" descr="A cartoon of a jet ski&#10;&#10;AI-generated content may be incorrect.">
            <a:extLst>
              <a:ext uri="{FF2B5EF4-FFF2-40B4-BE49-F238E27FC236}">
                <a16:creationId xmlns:a16="http://schemas.microsoft.com/office/drawing/2014/main" id="{24FEB33F-A224-D54C-72B2-62FF1E0A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11133" y1="57031" x2="10840" y2="54297"/>
                        <a14:foregroundMark x1="9961" y1="56738" x2="1035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86" y="1726159"/>
            <a:ext cx="4198391" cy="4198391"/>
          </a:xfrm>
          <a:prstGeom prst="rect">
            <a:avLst/>
          </a:prstGeom>
        </p:spPr>
      </p:pic>
      <p:pic>
        <p:nvPicPr>
          <p:cNvPr id="4" name="Picture 3" descr="A cartoon of a jet ski&#10;&#10;AI-generated content may be incorrect.">
            <a:extLst>
              <a:ext uri="{FF2B5EF4-FFF2-40B4-BE49-F238E27FC236}">
                <a16:creationId xmlns:a16="http://schemas.microsoft.com/office/drawing/2014/main" id="{F1F82BC5-6B29-E0BE-ABFB-5ADB347B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9961" y1="56152" x2="10156" y2="532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2081269"/>
            <a:ext cx="6994827" cy="699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4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523404"/>
            <a:ext cx="46828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Pickup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6721-9FB3-A0C3-C325-F0F912C8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0" y="1749689"/>
            <a:ext cx="3729559" cy="3729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F4E2-8F99-ABE9-51AC-ADE0A712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2" y="2546688"/>
            <a:ext cx="5865120" cy="5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181121"/>
            <a:ext cx="50369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Crane 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988D0-7F55-5F86-C792-4FAF20C9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1685440"/>
            <a:ext cx="4401519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F846A-B0CB-EB9F-7531-8943781AE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81" y="1429155"/>
            <a:ext cx="6751283" cy="67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6463" y="644325"/>
            <a:ext cx="404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Rocket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8DDFB-02E6-C6F0-C3AC-22AD7004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5" y="1863671"/>
            <a:ext cx="4045058" cy="404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23393-5873-97FA-DD89-AD02A9A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62" y="1224366"/>
            <a:ext cx="6714641" cy="67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4431" y="652135"/>
            <a:ext cx="3967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Forklift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F43BA-0EEE-099D-92DB-6FC35317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3" y="1694376"/>
            <a:ext cx="3967090" cy="3967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2938-6764-F633-E33B-D3CA0FF3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633"/>
            <a:ext cx="6867276" cy="68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30557"/>
            <a:ext cx="4769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Excavator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4F2F260-2160-73C9-2466-E40D3B5C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10" y="1792544"/>
            <a:ext cx="4187311" cy="418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BA260-7D6B-6594-D29A-166464CD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30" y="1949297"/>
            <a:ext cx="6564069" cy="65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9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0353" y="635524"/>
            <a:ext cx="4051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Tractor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FBB8C-A572-8EE1-5BA4-BC6F1C43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2" y="2125480"/>
            <a:ext cx="3595607" cy="3595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88D20-BA97-7766-D57C-10AF8725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5" y="2235216"/>
            <a:ext cx="6381487" cy="63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08530" y="1007785"/>
            <a:ext cx="5757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Ambulance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71494-D36A-1666-18BD-40E911F0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96" y="1607949"/>
            <a:ext cx="4556502" cy="455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C88C-F6E4-B2E9-64BE-8A7ECCF5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10" y="1786743"/>
            <a:ext cx="6910993" cy="69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37250" y="408129"/>
            <a:ext cx="4323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Ship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52F4-F7EF-1181-8B91-967C4184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0" y="1836498"/>
            <a:ext cx="4596749" cy="4596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A5CAE-DB51-25B9-B262-D3BDE534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257" y="1478516"/>
            <a:ext cx="8310384" cy="83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6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56883" y="795135"/>
            <a:ext cx="35015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1500" dirty="0">
                <a:solidFill>
                  <a:prstClr val="black"/>
                </a:solidFill>
                <a:latin typeface="Teaching Print Dotted" pitchFamily="50" charset="0"/>
              </a:rPr>
              <a:t>Boat</a:t>
            </a:r>
            <a:endParaRPr lang="en-US" sz="115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1B10A-ABCB-6812-FC97-895E4688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8" y="2049088"/>
            <a:ext cx="4453787" cy="4453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1CFE-89DC-E378-EB16-9B58EF63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264" y="1112145"/>
            <a:ext cx="8183618" cy="81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4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2342</TotalTime>
  <Words>82</Words>
  <Application>Microsoft Office PowerPoint</Application>
  <PresentationFormat>Custom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283</cp:revision>
  <dcterms:created xsi:type="dcterms:W3CDTF">2025-02-12T09:43:58Z</dcterms:created>
  <dcterms:modified xsi:type="dcterms:W3CDTF">2025-05-06T13:37:00Z</dcterms:modified>
</cp:coreProperties>
</file>